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3" r:id="rId2"/>
    <p:sldId id="256" r:id="rId3"/>
    <p:sldId id="270" r:id="rId4"/>
    <p:sldId id="268" r:id="rId5"/>
    <p:sldId id="272" r:id="rId6"/>
    <p:sldId id="267" r:id="rId7"/>
    <p:sldId id="264" r:id="rId8"/>
    <p:sldId id="265" r:id="rId9"/>
    <p:sldId id="266" r:id="rId10"/>
    <p:sldId id="271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10690B-55CD-42DF-8FF2-9DFA8CD061DA}" v="10" dt="2025-02-09T08:01:48.9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0" autoAdjust="0"/>
    <p:restoredTop sz="94660"/>
  </p:normalViewPr>
  <p:slideViewPr>
    <p:cSldViewPr snapToGrid="0">
      <p:cViewPr varScale="1">
        <p:scale>
          <a:sx n="87" d="100"/>
          <a:sy n="87" d="100"/>
        </p:scale>
        <p:origin x="3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3B248-AE15-405D-9D52-9A5AC593BE27}" type="datetimeFigureOut">
              <a:rPr lang="en-SG" smtClean="0"/>
              <a:t>9/2/2025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71BE7-A135-4FEF-BC79-06EB9393316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41031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>
          <a:extLst>
            <a:ext uri="{FF2B5EF4-FFF2-40B4-BE49-F238E27FC236}">
              <a16:creationId xmlns:a16="http://schemas.microsoft.com/office/drawing/2014/main" id="{4D64BEAD-F253-E47C-8AC9-7E072D5BF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>
            <a:extLst>
              <a:ext uri="{FF2B5EF4-FFF2-40B4-BE49-F238E27FC236}">
                <a16:creationId xmlns:a16="http://schemas.microsoft.com/office/drawing/2014/main" id="{A3500736-6913-11C1-F76F-387C0B83F6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>
            <a:extLst>
              <a:ext uri="{FF2B5EF4-FFF2-40B4-BE49-F238E27FC236}">
                <a16:creationId xmlns:a16="http://schemas.microsoft.com/office/drawing/2014/main" id="{8452D22B-AE61-0CCF-18CB-F7C560E7AE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7324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1BE7-A135-4FEF-BC79-06EB93933164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24251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4B32-7A4A-FB6C-738B-C24DA6CAB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09F6E8-B1C8-F210-1433-9F93D47E6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5BA96-4AB6-F85B-6D13-6CBACADD9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37F8-7F71-4D5B-914F-105862191FF3}" type="datetimeFigureOut">
              <a:rPr lang="en-SG" smtClean="0"/>
              <a:t>9/2/2025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61B45-C30F-2B2C-BC59-6A2C613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23132-13FE-FC90-3B4F-E547DD0B6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434D-4651-4868-AC1B-020C82D3DC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1866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BBB04-0C6A-CDBE-B6FE-52A4339CB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223AD-D9AD-E65C-E889-76092F11A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0D75F-6872-BC78-C71E-DEC84E7B5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37F8-7F71-4D5B-914F-105862191FF3}" type="datetimeFigureOut">
              <a:rPr lang="en-SG" smtClean="0"/>
              <a:t>9/2/2025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55CAB-9140-BA1A-7ADD-ADB0F158E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81127-D934-2D6E-DC72-A2C139ED3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434D-4651-4868-AC1B-020C82D3DC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903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4BB313-377D-F701-771D-3558CBA87F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9DF657-2B66-F3E0-2BE5-51A21F26F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0ACDC-5BBB-A283-8F42-FD1421E6C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37F8-7F71-4D5B-914F-105862191FF3}" type="datetimeFigureOut">
              <a:rPr lang="en-SG" smtClean="0"/>
              <a:t>9/2/2025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6F453-D51F-F266-7022-768CDDB69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CE429-6F90-8F6F-D0D2-6F71C31CD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434D-4651-4868-AC1B-020C82D3DC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24276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500C-4440-2097-D200-7D25686F8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FB18B-2B47-15CD-DD81-A55C2BB45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C683D-E02D-1A1B-0048-1603C53DF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37F8-7F71-4D5B-914F-105862191FF3}" type="datetimeFigureOut">
              <a:rPr lang="en-SG" smtClean="0"/>
              <a:t>9/2/2025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3ED63-8D5F-12E1-A773-86A7442DC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F48FB-E6E3-9EC8-6FC5-CE5DF86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434D-4651-4868-AC1B-020C82D3DC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6074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F83D9-242B-DD5E-BC33-8A7777471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5701C-4EF9-C0B1-8B57-82C377CB3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52BF7-65F7-9A56-5D9D-908AE0AD9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37F8-7F71-4D5B-914F-105862191FF3}" type="datetimeFigureOut">
              <a:rPr lang="en-SG" smtClean="0"/>
              <a:t>9/2/2025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A4D62-6C00-38F5-2B22-77585B805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271B9-8C59-BB71-E18D-5E6C111E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434D-4651-4868-AC1B-020C82D3DC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9226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EEB9-F019-63CA-76A6-A25A179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00D0E-8C56-6FB9-79E3-8F411831D5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2156E-CB99-9149-A193-EEAF57F28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308F4-E717-C3C0-012C-6AA9AD66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37F8-7F71-4D5B-914F-105862191FF3}" type="datetimeFigureOut">
              <a:rPr lang="en-SG" smtClean="0"/>
              <a:t>9/2/2025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47E654-FC4E-6779-A132-01B8A697A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4EA53A-C760-5AD5-0D05-CEF68DC1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434D-4651-4868-AC1B-020C82D3DC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7747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9CD9E-E137-A3FC-396D-818C57EB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8BE3C-2567-BFCE-E07A-986C2C730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16764-B12A-7430-45F4-C77629B9E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3CD08C-AA1B-A6D3-9873-F2C0CC025A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2B3FA2-B453-8DD0-A543-2DA9FCB62D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E1ABCF-1576-DC94-2A65-362555AEB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37F8-7F71-4D5B-914F-105862191FF3}" type="datetimeFigureOut">
              <a:rPr lang="en-SG" smtClean="0"/>
              <a:t>9/2/2025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E0CC2E-859B-B346-2C68-79B95B725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BC57D9-6B6A-55A7-59E1-AED70A269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434D-4651-4868-AC1B-020C82D3DC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06286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D3EF2-6730-A941-245B-20C64724A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C04723-7BE2-3D95-BF9E-A366FA249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37F8-7F71-4D5B-914F-105862191FF3}" type="datetimeFigureOut">
              <a:rPr lang="en-SG" smtClean="0"/>
              <a:t>9/2/2025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CE206A-5EBB-1A88-7036-90F236263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07632-0E7E-7306-3D34-E8AD06222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434D-4651-4868-AC1B-020C82D3DC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7572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9679D5-00A7-BA44-0BB9-55BE7E53C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37F8-7F71-4D5B-914F-105862191FF3}" type="datetimeFigureOut">
              <a:rPr lang="en-SG" smtClean="0"/>
              <a:t>9/2/2025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A97EDE-31C3-F920-0E17-0DAA8DDF0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A3468-1C02-F61B-6CE2-133E51375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434D-4651-4868-AC1B-020C82D3DC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1086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0A20-07EA-2133-1E9A-8C8DC5524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8D8AF-81CA-2DCD-FFF1-7D56A387D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A6911-3AE5-344B-724E-15065A993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0B973-B7D5-A22B-F317-D60C32243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37F8-7F71-4D5B-914F-105862191FF3}" type="datetimeFigureOut">
              <a:rPr lang="en-SG" smtClean="0"/>
              <a:t>9/2/2025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4ECA3-21FE-CB1B-16D4-61AABF44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EBF92-F981-8EE9-ED7E-B79F6B71C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434D-4651-4868-AC1B-020C82D3DC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1113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A7125-B5A8-802C-6C94-2A69B257E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675E23-5C32-D744-B03E-2D3D6474B7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05043-4F5E-41AE-5A7F-C4C94F3E6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E91A4-CD1E-9C71-0880-D18C5DC4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37F8-7F71-4D5B-914F-105862191FF3}" type="datetimeFigureOut">
              <a:rPr lang="en-SG" smtClean="0"/>
              <a:t>9/2/2025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EE059-5731-E6C2-F095-7F188302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45F73-2685-1CCC-32C3-3D1D694D7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F434D-4651-4868-AC1B-020C82D3DC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2419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370578-19E5-B9FC-16A9-FF1203FA3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FAAB9-2A62-50D7-F8F0-0A1881DC8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8F4EF-C0BD-ABE7-EFD9-19F64788A0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9A37F8-7F71-4D5B-914F-105862191FF3}" type="datetimeFigureOut">
              <a:rPr lang="en-SG" smtClean="0"/>
              <a:t>9/2/2025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EA786-A06E-0CA2-7FA0-ADFCAFDA7C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D6EA5-A000-5FDE-8756-466DA935AC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9F434D-4651-4868-AC1B-020C82D3DC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5386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>
          <a:extLst>
            <a:ext uri="{FF2B5EF4-FFF2-40B4-BE49-F238E27FC236}">
              <a16:creationId xmlns:a16="http://schemas.microsoft.com/office/drawing/2014/main" id="{2BF259CA-A0C7-0AB8-E8D1-AF36CE23D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>
            <a:extLst>
              <a:ext uri="{FF2B5EF4-FFF2-40B4-BE49-F238E27FC236}">
                <a16:creationId xmlns:a16="http://schemas.microsoft.com/office/drawing/2014/main" id="{EAFB34D6-FBB2-FB66-5CB8-4A5A04C9350F}"/>
              </a:ext>
            </a:extLst>
          </p:cNvPr>
          <p:cNvSpPr/>
          <p:nvPr/>
        </p:nvSpPr>
        <p:spPr>
          <a:xfrm>
            <a:off x="0" y="0"/>
            <a:ext cx="486137" cy="6858000"/>
          </a:xfrm>
          <a:prstGeom prst="rect">
            <a:avLst/>
          </a:prstGeom>
          <a:solidFill>
            <a:srgbClr val="F9D1B4"/>
          </a:solidFill>
          <a:ln w="12700" cap="flat" cmpd="sng">
            <a:solidFill>
              <a:srgbClr val="1D4A4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4">
            <a:extLst>
              <a:ext uri="{FF2B5EF4-FFF2-40B4-BE49-F238E27FC236}">
                <a16:creationId xmlns:a16="http://schemas.microsoft.com/office/drawing/2014/main" id="{C9E9E593-7465-5397-28B0-7CC16CE40EE3}"/>
              </a:ext>
            </a:extLst>
          </p:cNvPr>
          <p:cNvSpPr/>
          <p:nvPr/>
        </p:nvSpPr>
        <p:spPr>
          <a:xfrm>
            <a:off x="8734203" y="0"/>
            <a:ext cx="3457797" cy="6858000"/>
          </a:xfrm>
          <a:prstGeom prst="rect">
            <a:avLst/>
          </a:prstGeom>
          <a:solidFill>
            <a:srgbClr val="F9D1B4"/>
          </a:solidFill>
          <a:ln w="12700" cap="flat" cmpd="sng">
            <a:solidFill>
              <a:srgbClr val="1D4A4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4">
            <a:extLst>
              <a:ext uri="{FF2B5EF4-FFF2-40B4-BE49-F238E27FC236}">
                <a16:creationId xmlns:a16="http://schemas.microsoft.com/office/drawing/2014/main" id="{91E222CE-388A-F644-5761-66C5D0BE453A}"/>
              </a:ext>
            </a:extLst>
          </p:cNvPr>
          <p:cNvSpPr txBox="1"/>
          <p:nvPr/>
        </p:nvSpPr>
        <p:spPr>
          <a:xfrm>
            <a:off x="733363" y="3354576"/>
            <a:ext cx="3682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B995F"/>
                </a:solidFill>
              </a:rPr>
              <a:t>Abril Chloe Cao</a:t>
            </a:r>
            <a:endParaRPr sz="2800">
              <a:solidFill>
                <a:srgbClr val="EB99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>
            <a:extLst>
              <a:ext uri="{FF2B5EF4-FFF2-40B4-BE49-F238E27FC236}">
                <a16:creationId xmlns:a16="http://schemas.microsoft.com/office/drawing/2014/main" id="{ED953F46-17F1-B87B-ED96-C86161A19B5C}"/>
              </a:ext>
            </a:extLst>
          </p:cNvPr>
          <p:cNvSpPr txBox="1"/>
          <p:nvPr/>
        </p:nvSpPr>
        <p:spPr>
          <a:xfrm>
            <a:off x="647266" y="2481691"/>
            <a:ext cx="7821636" cy="80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 dirty="0">
                <a:solidFill>
                  <a:srgbClr val="262626"/>
                </a:solidFill>
              </a:rPr>
              <a:t>T302 Infographic</a:t>
            </a:r>
            <a:endParaRPr dirty="0"/>
          </a:p>
        </p:txBody>
      </p:sp>
      <p:cxnSp>
        <p:nvCxnSpPr>
          <p:cNvPr id="93" name="Google Shape;93;p14">
            <a:extLst>
              <a:ext uri="{FF2B5EF4-FFF2-40B4-BE49-F238E27FC236}">
                <a16:creationId xmlns:a16="http://schemas.microsoft.com/office/drawing/2014/main" id="{9E6876ED-6EB5-507B-149D-3DA0F4A1CAA6}"/>
              </a:ext>
            </a:extLst>
          </p:cNvPr>
          <p:cNvCxnSpPr/>
          <p:nvPr/>
        </p:nvCxnSpPr>
        <p:spPr>
          <a:xfrm>
            <a:off x="0" y="428263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1D4A4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4" name="Google Shape;94;p14">
            <a:extLst>
              <a:ext uri="{FF2B5EF4-FFF2-40B4-BE49-F238E27FC236}">
                <a16:creationId xmlns:a16="http://schemas.microsoft.com/office/drawing/2014/main" id="{B6C25C9D-B103-71B9-428A-754D4ACD694E}"/>
              </a:ext>
            </a:extLst>
          </p:cNvPr>
          <p:cNvCxnSpPr/>
          <p:nvPr/>
        </p:nvCxnSpPr>
        <p:spPr>
          <a:xfrm>
            <a:off x="0" y="6443241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1D4A4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5" name="Google Shape;95;p14">
            <a:extLst>
              <a:ext uri="{FF2B5EF4-FFF2-40B4-BE49-F238E27FC236}">
                <a16:creationId xmlns:a16="http://schemas.microsoft.com/office/drawing/2014/main" id="{73845263-7A4B-2FB6-B670-5E6E0AF8C271}"/>
              </a:ext>
            </a:extLst>
          </p:cNvPr>
          <p:cNvSpPr/>
          <p:nvPr/>
        </p:nvSpPr>
        <p:spPr>
          <a:xfrm>
            <a:off x="7113479" y="2551252"/>
            <a:ext cx="3457797" cy="1755493"/>
          </a:xfrm>
          <a:prstGeom prst="rect">
            <a:avLst/>
          </a:prstGeom>
          <a:noFill/>
          <a:ln w="12700" cap="flat" cmpd="sng">
            <a:solidFill>
              <a:srgbClr val="1D4A4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4">
            <a:extLst>
              <a:ext uri="{FF2B5EF4-FFF2-40B4-BE49-F238E27FC236}">
                <a16:creationId xmlns:a16="http://schemas.microsoft.com/office/drawing/2014/main" id="{135DA93E-65A4-B095-A34B-7BFB23F579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0266" y="1304388"/>
            <a:ext cx="4249223" cy="42492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286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CDDCA-B10A-EF56-FF48-A1B5FA40A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">
            <a:extLst>
              <a:ext uri="{FF2B5EF4-FFF2-40B4-BE49-F238E27FC236}">
                <a16:creationId xmlns:a16="http://schemas.microsoft.com/office/drawing/2014/main" id="{E0B0A3B3-B154-BF87-A9B6-9501F8139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14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DB491-BB86-3983-2564-EFEBB4FFA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7F655A-2248-F2E4-9BDD-16FCD0ADB5A5}"/>
              </a:ext>
            </a:extLst>
          </p:cNvPr>
          <p:cNvSpPr txBox="1"/>
          <p:nvPr/>
        </p:nvSpPr>
        <p:spPr>
          <a:xfrm>
            <a:off x="3525927" y="2494483"/>
            <a:ext cx="65397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masis MT Pro Black" panose="02040A04050005020304" pitchFamily="18" charset="0"/>
              </a:rPr>
              <a:t>Thank you!</a:t>
            </a:r>
            <a:endParaRPr lang="en-SG" sz="6600" dirty="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85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595679-BA9C-B2D9-046E-2D365ED7252A}"/>
              </a:ext>
            </a:extLst>
          </p:cNvPr>
          <p:cNvSpPr txBox="1"/>
          <p:nvPr/>
        </p:nvSpPr>
        <p:spPr>
          <a:xfrm>
            <a:off x="188367" y="224986"/>
            <a:ext cx="6097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masis MT Pro Black" panose="02040A04050005020304" pitchFamily="18" charset="0"/>
              </a:rPr>
              <a:t>Style Guide</a:t>
            </a:r>
            <a:endParaRPr lang="en-SG" sz="1800" dirty="0">
              <a:latin typeface="Amasis MT Pro Black" panose="02040A04050005020304" pitchFamily="18" charset="0"/>
            </a:endParaRPr>
          </a:p>
        </p:txBody>
      </p:sp>
      <p:pic>
        <p:nvPicPr>
          <p:cNvPr id="8" name="Picture 7" descr="A close-up of a chart&#10;&#10;AI-generated content may be incorrect.">
            <a:extLst>
              <a:ext uri="{FF2B5EF4-FFF2-40B4-BE49-F238E27FC236}">
                <a16:creationId xmlns:a16="http://schemas.microsoft.com/office/drawing/2014/main" id="{BCF4EB55-1D51-E699-6448-6559C6F13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215" y="0"/>
            <a:ext cx="4849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32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B1D69-904E-4324-7D6B-1654DB48D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32618B-F3FD-B247-2927-1854FE549A7C}"/>
              </a:ext>
            </a:extLst>
          </p:cNvPr>
          <p:cNvSpPr txBox="1"/>
          <p:nvPr/>
        </p:nvSpPr>
        <p:spPr>
          <a:xfrm>
            <a:off x="188367" y="224986"/>
            <a:ext cx="6097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Amasis MT Pro Black" panose="02040A04050005020304" pitchFamily="18" charset="0"/>
              </a:rPr>
              <a:t>Colour</a:t>
            </a:r>
            <a:r>
              <a:rPr lang="en-US" sz="1800" dirty="0">
                <a:latin typeface="Amasis MT Pro Black" panose="02040A04050005020304" pitchFamily="18" charset="0"/>
              </a:rPr>
              <a:t> Palette</a:t>
            </a:r>
            <a:endParaRPr lang="en-SG" sz="1800" dirty="0">
              <a:latin typeface="Amasis MT Pro Black" panose="02040A04050005020304" pitchFamily="18" charset="0"/>
            </a:endParaRPr>
          </a:p>
        </p:txBody>
      </p:sp>
      <p:pic>
        <p:nvPicPr>
          <p:cNvPr id="2" name="Picture 1" descr="A close up of a brown and orange rectangle&#10;&#10;AI-generated content may be incorrect.">
            <a:extLst>
              <a:ext uri="{FF2B5EF4-FFF2-40B4-BE49-F238E27FC236}">
                <a16:creationId xmlns:a16="http://schemas.microsoft.com/office/drawing/2014/main" id="{DECE7D08-432A-B88E-997A-F8ECF3A52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" y="1397201"/>
            <a:ext cx="5502373" cy="1278457"/>
          </a:xfrm>
          <a:prstGeom prst="rect">
            <a:avLst/>
          </a:prstGeom>
        </p:spPr>
      </p:pic>
      <p:pic>
        <p:nvPicPr>
          <p:cNvPr id="3" name="Picture 2" descr="A yellow rectangular object with a white stripe&#10;&#10;AI-generated content may be incorrect.">
            <a:extLst>
              <a:ext uri="{FF2B5EF4-FFF2-40B4-BE49-F238E27FC236}">
                <a16:creationId xmlns:a16="http://schemas.microsoft.com/office/drawing/2014/main" id="{A8D7EF92-ABDD-7E6D-BBC6-25985763C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1" y="2675658"/>
            <a:ext cx="5502373" cy="127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23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2B558-617B-88AB-FE4F-996F17530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922904-AF87-06CA-857A-C0B00284BFE6}"/>
              </a:ext>
            </a:extLst>
          </p:cNvPr>
          <p:cNvSpPr txBox="1"/>
          <p:nvPr/>
        </p:nvSpPr>
        <p:spPr>
          <a:xfrm>
            <a:off x="188367" y="224986"/>
            <a:ext cx="6097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masis MT Pro Black" panose="02040A04050005020304" pitchFamily="18" charset="0"/>
              </a:rPr>
              <a:t>Email Newsletter</a:t>
            </a:r>
            <a:endParaRPr lang="en-SG" sz="1800" dirty="0">
              <a:latin typeface="Amasis MT Pro Black" panose="02040A040500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BFFEBD-EDEC-5229-F90C-BA84E07ECD12}"/>
              </a:ext>
            </a:extLst>
          </p:cNvPr>
          <p:cNvSpPr txBox="1"/>
          <p:nvPr/>
        </p:nvSpPr>
        <p:spPr>
          <a:xfrm>
            <a:off x="358445" y="833933"/>
            <a:ext cx="5442509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newsletter for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Ciél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Pâtisseriel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incorporated a design layout that feels warm, inviting, and aligned with the brand’s artisanal and elegant identity.</a:t>
            </a:r>
            <a:endParaRPr lang="en-US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 chose a sophisticated yet cozy and consistent color palette, incorporating warm browns and creams to evoke a sense of indulgence and craftsmanship. The header image of the pastries immediately draws attention. I also used a serif font to add that handcrafted feel, reinforcing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Ciél’s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dedication to both tradition and refinement.</a:t>
            </a:r>
            <a:endParaRPr lang="en-US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"Taste of the Atelier" section introduces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Ciél’s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latest creations while keeping the text concise and appealing. I included a call-to-action button at the bottom to encourage audience interaction, making it easy for readers to explore more exclusive content.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SG" dirty="0"/>
          </a:p>
        </p:txBody>
      </p:sp>
      <p:pic>
        <p:nvPicPr>
          <p:cNvPr id="5" name="Picture 4" descr="A screenshot of a newsletter&#10;&#10;AI-generated content may be incorrect.">
            <a:extLst>
              <a:ext uri="{FF2B5EF4-FFF2-40B4-BE49-F238E27FC236}">
                <a16:creationId xmlns:a16="http://schemas.microsoft.com/office/drawing/2014/main" id="{CA1A1F34-D930-8C91-9CDE-DA542A5FD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89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09D18-E337-9E52-2F9A-220CD380D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0BBFA6-8DAA-26AB-A244-CE7C7FF1558E}"/>
              </a:ext>
            </a:extLst>
          </p:cNvPr>
          <p:cNvSpPr txBox="1"/>
          <p:nvPr/>
        </p:nvSpPr>
        <p:spPr>
          <a:xfrm>
            <a:off x="188367" y="224986"/>
            <a:ext cx="6097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masis MT Pro Black" panose="02040A04050005020304" pitchFamily="18" charset="0"/>
              </a:rPr>
              <a:t>Email Newsletter</a:t>
            </a:r>
            <a:endParaRPr lang="en-SG" sz="1800" dirty="0">
              <a:latin typeface="Amasis MT Pro Black" panose="02040A04050005020304" pitchFamily="18" charset="0"/>
            </a:endParaRPr>
          </a:p>
        </p:txBody>
      </p:sp>
      <p:pic>
        <p:nvPicPr>
          <p:cNvPr id="8" name="Picture 7" descr="A group of food in a basket&#10;&#10;AI-generated content may be incorrect.">
            <a:extLst>
              <a:ext uri="{FF2B5EF4-FFF2-40B4-BE49-F238E27FC236}">
                <a16:creationId xmlns:a16="http://schemas.microsoft.com/office/drawing/2014/main" id="{6BC13641-2AAC-7344-2A98-54C963791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28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7F38A-9787-1E29-7A20-9DE8AFC53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64BA60-B258-C0C6-5470-526473A11031}"/>
              </a:ext>
            </a:extLst>
          </p:cNvPr>
          <p:cNvSpPr txBox="1"/>
          <p:nvPr/>
        </p:nvSpPr>
        <p:spPr>
          <a:xfrm>
            <a:off x="4058108" y="2851142"/>
            <a:ext cx="609721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Amasis MT Pro Black" panose="02040A04050005020304" pitchFamily="18" charset="0"/>
              </a:rPr>
              <a:t>PPT Templates</a:t>
            </a:r>
            <a:endParaRPr lang="en-SG" sz="4400" dirty="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293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B54F3-D361-F7B9-1390-9AEFA85B7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food&#10;&#10;AI-generated content may be incorrect.">
            <a:extLst>
              <a:ext uri="{FF2B5EF4-FFF2-40B4-BE49-F238E27FC236}">
                <a16:creationId xmlns:a16="http://schemas.microsoft.com/office/drawing/2014/main" id="{B796683C-3492-3EEB-FC08-BA661C8CB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79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108FAC-F426-82AB-B1A9-09E6DE3D1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ake with orange slices on top">
            <a:extLst>
              <a:ext uri="{FF2B5EF4-FFF2-40B4-BE49-F238E27FC236}">
                <a16:creationId xmlns:a16="http://schemas.microsoft.com/office/drawing/2014/main" id="{B19BCD9A-485F-BFA8-2FB4-BC993B88D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28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52C16-6ED0-5900-9A7F-E2B823B5A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0AF9F0-F8BC-DC5D-848E-85F878EE4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68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145</Words>
  <Application>Microsoft Office PowerPoint</Application>
  <PresentationFormat>Widescreen</PresentationFormat>
  <Paragraphs>13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Amasis MT Pro Black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ABRIL CHLOE CAO</dc:creator>
  <cp:lastModifiedBy>ABRIL CHLOE CAO</cp:lastModifiedBy>
  <cp:revision>5</cp:revision>
  <dcterms:created xsi:type="dcterms:W3CDTF">2025-02-09T07:38:52Z</dcterms:created>
  <dcterms:modified xsi:type="dcterms:W3CDTF">2025-02-09T15:37:31Z</dcterms:modified>
</cp:coreProperties>
</file>